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14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890" userDrawn="1">
          <p15:clr>
            <a:srgbClr val="A4A3A4"/>
          </p15:clr>
        </p15:guide>
        <p15:guide id="4" orient="horz" pos="20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4"/>
    <p:restoredTop sz="94687"/>
  </p:normalViewPr>
  <p:slideViewPr>
    <p:cSldViewPr showGuides="1">
      <p:cViewPr varScale="1">
        <p:scale>
          <a:sx n="103" d="100"/>
          <a:sy n="103" d="100"/>
        </p:scale>
        <p:origin x="-210" y="-96"/>
      </p:cViewPr>
      <p:guideLst>
        <p:guide orient="horz" pos="2614"/>
        <p:guide orient="horz" pos="890"/>
        <p:guide orient="horz" pos="206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C0F50-2776-4773-9B0A-10A586F4D6E9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E5F0E2-9D8B-470E-B4BE-1D2A2CED81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65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57B7C-63AA-4C7A-966F-91A258369E61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1EA8-CB14-4E12-8F4B-D7780FCF9B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852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81EA8-CB14-4E12-8F4B-D7780FCF9BF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546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gray">
          <a:xfrm>
            <a:off x="0" y="2175451"/>
            <a:ext cx="3729600" cy="4682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2839" y="2499293"/>
            <a:ext cx="3086240" cy="3669883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731224" y="0"/>
            <a:ext cx="5412777" cy="4932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1222" y="3962478"/>
            <a:ext cx="2171310" cy="2896708"/>
          </a:xfrm>
          <a:solidFill>
            <a:schemeClr val="tx2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7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42839" y="837983"/>
            <a:ext cx="2343341" cy="1066889"/>
          </a:xfrm>
        </p:spPr>
        <p:txBody>
          <a:bodyPr>
            <a:no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685" y="865159"/>
            <a:ext cx="2742705" cy="4545207"/>
          </a:xfrm>
        </p:spPr>
        <p:txBody>
          <a:bodyPr/>
          <a:lstStyle>
            <a:lvl1pPr>
              <a:lnSpc>
                <a:spcPts val="1900"/>
              </a:lnSpc>
              <a:defRPr sz="1600" baseline="0"/>
            </a:lvl1pPr>
            <a:lvl2pPr>
              <a:lnSpc>
                <a:spcPts val="1900"/>
              </a:lnSpc>
              <a:defRPr sz="1600" baseline="0"/>
            </a:lvl2pPr>
            <a:lvl3pPr>
              <a:lnSpc>
                <a:spcPts val="1900"/>
              </a:lnSpc>
              <a:defRPr sz="1600" baseline="0"/>
            </a:lvl3pPr>
            <a:lvl4pPr>
              <a:lnSpc>
                <a:spcPts val="1900"/>
              </a:lnSpc>
              <a:defRPr sz="1600" baseline="0"/>
            </a:lvl4pPr>
            <a:lvl5pPr>
              <a:lnSpc>
                <a:spcPts val="1900"/>
              </a:lnSpc>
              <a:defRPr sz="1600" baseline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1944555"/>
            <a:ext cx="2343500" cy="369443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2"/>
                </a:solidFill>
              </a:rPr>
              <a:t>Alzheimer’s Society</a:t>
            </a:r>
            <a:endParaRPr lang="en-GB" sz="1100" dirty="0">
              <a:solidFill>
                <a:schemeClr val="bg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6113949" y="864847"/>
            <a:ext cx="2828416" cy="4545207"/>
          </a:xfrm>
        </p:spPr>
        <p:txBody>
          <a:bodyPr/>
          <a:lstStyle>
            <a:lvl1pPr>
              <a:lnSpc>
                <a:spcPts val="1900"/>
              </a:lnSpc>
              <a:defRPr sz="1600" baseline="0"/>
            </a:lvl1pPr>
            <a:lvl2pPr>
              <a:lnSpc>
                <a:spcPts val="1900"/>
              </a:lnSpc>
              <a:defRPr sz="1600" baseline="0"/>
            </a:lvl2pPr>
            <a:lvl3pPr>
              <a:lnSpc>
                <a:spcPts val="1900"/>
              </a:lnSpc>
              <a:defRPr sz="1600" baseline="0"/>
            </a:lvl3pPr>
            <a:lvl4pPr>
              <a:lnSpc>
                <a:spcPts val="1900"/>
              </a:lnSpc>
              <a:defRPr sz="1600" baseline="0"/>
            </a:lvl4pPr>
            <a:lvl5pPr>
              <a:lnSpc>
                <a:spcPts val="1900"/>
              </a:lnSpc>
              <a:defRPr sz="1600" baseline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29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A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 bwMode="gray">
          <a:xfrm>
            <a:off x="342839" y="837983"/>
            <a:ext cx="2343341" cy="1066889"/>
          </a:xfrm>
        </p:spPr>
        <p:txBody>
          <a:bodyPr>
            <a:no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142685" y="865159"/>
            <a:ext cx="2742705" cy="4545207"/>
          </a:xfrm>
        </p:spPr>
        <p:txBody>
          <a:bodyPr/>
          <a:lstStyle>
            <a:lvl1pPr>
              <a:lnSpc>
                <a:spcPts val="1900"/>
              </a:lnSpc>
              <a:defRPr sz="1600" baseline="0"/>
            </a:lvl1pPr>
            <a:lvl2pPr>
              <a:lnSpc>
                <a:spcPts val="1900"/>
              </a:lnSpc>
              <a:defRPr sz="1600" baseline="0"/>
            </a:lvl2pPr>
            <a:lvl3pPr>
              <a:lnSpc>
                <a:spcPts val="1900"/>
              </a:lnSpc>
              <a:defRPr sz="1600" baseline="0"/>
            </a:lvl3pPr>
            <a:lvl4pPr>
              <a:lnSpc>
                <a:spcPts val="1900"/>
              </a:lnSpc>
              <a:defRPr sz="1600" baseline="0"/>
            </a:lvl4pPr>
            <a:lvl5pPr>
              <a:lnSpc>
                <a:spcPts val="1900"/>
              </a:lnSpc>
              <a:defRPr sz="1600" baseline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1944555"/>
            <a:ext cx="2343500" cy="3694430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113949" y="864847"/>
            <a:ext cx="2828416" cy="4545207"/>
          </a:xfrm>
        </p:spPr>
        <p:txBody>
          <a:bodyPr/>
          <a:lstStyle>
            <a:lvl1pPr>
              <a:lnSpc>
                <a:spcPts val="1900"/>
              </a:lnSpc>
              <a:defRPr sz="1600" baseline="0"/>
            </a:lvl1pPr>
            <a:lvl2pPr>
              <a:lnSpc>
                <a:spcPts val="1900"/>
              </a:lnSpc>
              <a:defRPr sz="1600" baseline="0"/>
            </a:lvl2pPr>
            <a:lvl3pPr>
              <a:lnSpc>
                <a:spcPts val="1900"/>
              </a:lnSpc>
              <a:defRPr sz="1600" baseline="0"/>
            </a:lvl3pPr>
            <a:lvl4pPr>
              <a:lnSpc>
                <a:spcPts val="1900"/>
              </a:lnSpc>
              <a:defRPr sz="1600" baseline="0"/>
            </a:lvl4pPr>
            <a:lvl5pPr>
              <a:lnSpc>
                <a:spcPts val="1900"/>
              </a:lnSpc>
              <a:defRPr sz="1600" baseline="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722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32453" y="3360"/>
            <a:ext cx="3013199" cy="686562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42839" y="837980"/>
            <a:ext cx="2343341" cy="1523959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684" y="865159"/>
            <a:ext cx="2914125" cy="4545207"/>
          </a:xfrm>
        </p:spPr>
        <p:txBody>
          <a:bodyPr/>
          <a:lstStyle>
            <a:lvl1pPr>
              <a:lnSpc>
                <a:spcPts val="1900"/>
              </a:lnSpc>
              <a:defRPr sz="1600"/>
            </a:lvl1pPr>
            <a:lvl2pPr>
              <a:lnSpc>
                <a:spcPts val="1900"/>
              </a:lnSpc>
              <a:defRPr sz="1600"/>
            </a:lvl2pPr>
            <a:lvl3pPr>
              <a:lnSpc>
                <a:spcPts val="1900"/>
              </a:lnSpc>
              <a:defRPr sz="16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900"/>
              </a:lnSpc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22"/>
            <a:ext cx="2343500" cy="3124463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1"/>
                </a:solidFill>
              </a:rPr>
              <a:t>Alzheimer’s Society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0784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32452" y="-1"/>
            <a:ext cx="3011263" cy="6858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684" y="865159"/>
            <a:ext cx="2914125" cy="4545207"/>
          </a:xfrm>
        </p:spPr>
        <p:txBody>
          <a:bodyPr/>
          <a:lstStyle>
            <a:lvl1pPr>
              <a:lnSpc>
                <a:spcPts val="1900"/>
              </a:lnSpc>
              <a:defRPr sz="1600"/>
            </a:lvl1pPr>
            <a:lvl2pPr>
              <a:lnSpc>
                <a:spcPts val="1900"/>
              </a:lnSpc>
              <a:defRPr sz="1600"/>
            </a:lvl2pPr>
            <a:lvl3pPr>
              <a:lnSpc>
                <a:spcPts val="1900"/>
              </a:lnSpc>
              <a:defRPr sz="16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900"/>
              </a:lnSpc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456732" y="6320619"/>
            <a:ext cx="1399923" cy="232404"/>
          </a:xfrm>
        </p:spPr>
        <p:txBody>
          <a:bodyPr/>
          <a:lstStyle>
            <a:lvl1pPr>
              <a:lnSpc>
                <a:spcPts val="1270"/>
              </a:lnSpc>
              <a:spcAft>
                <a:spcPts val="0"/>
              </a:spcAft>
              <a:defRPr sz="1100" b="1" spc="0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1600"/>
              </a:lnSpc>
            </a:pPr>
            <a:r>
              <a:rPr lang="en-US" sz="1111" dirty="0" smtClean="0">
                <a:solidFill>
                  <a:schemeClr val="bg2"/>
                </a:solidFill>
              </a:rPr>
              <a:t>Alzheimer’s Society</a:t>
            </a:r>
            <a:endParaRPr lang="en-GB" sz="1111" dirty="0">
              <a:solidFill>
                <a:schemeClr val="bg2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 bwMode="gray">
          <a:xfrm>
            <a:off x="342839" y="837980"/>
            <a:ext cx="2343341" cy="1523959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32"/>
            <a:ext cx="2343500" cy="3124116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1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759847" y="2819797"/>
            <a:ext cx="6384154" cy="403849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2683" y="865159"/>
            <a:ext cx="2665568" cy="1801777"/>
          </a:xfrm>
        </p:spPr>
        <p:txBody>
          <a:bodyPr/>
          <a:lstStyle>
            <a:lvl1pPr>
              <a:lnSpc>
                <a:spcPts val="1900"/>
              </a:lnSpc>
              <a:defRPr sz="1600"/>
            </a:lvl1pPr>
            <a:lvl2pPr>
              <a:lnSpc>
                <a:spcPts val="1900"/>
              </a:lnSpc>
              <a:defRPr sz="1600"/>
            </a:lvl2pPr>
            <a:lvl3pPr>
              <a:lnSpc>
                <a:spcPts val="1900"/>
              </a:lnSpc>
              <a:defRPr sz="16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900"/>
              </a:lnSpc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456732" y="6320619"/>
            <a:ext cx="1399923" cy="232404"/>
          </a:xfrm>
        </p:spPr>
        <p:txBody>
          <a:bodyPr/>
          <a:lstStyle>
            <a:lvl1pPr>
              <a:lnSpc>
                <a:spcPts val="1270"/>
              </a:lnSpc>
              <a:spcAft>
                <a:spcPts val="0"/>
              </a:spcAft>
              <a:defRPr sz="1100" b="1" spc="0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1600"/>
              </a:lnSpc>
            </a:pPr>
            <a:r>
              <a:rPr lang="en-US" sz="1111" dirty="0" smtClean="0">
                <a:solidFill>
                  <a:schemeClr val="bg2"/>
                </a:solidFill>
              </a:rPr>
              <a:t>Alzheimer’s Society</a:t>
            </a:r>
            <a:endParaRPr lang="en-GB" sz="1111" dirty="0">
              <a:solidFill>
                <a:schemeClr val="bg2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6113948" y="864847"/>
            <a:ext cx="2665568" cy="1801777"/>
          </a:xfrm>
        </p:spPr>
        <p:txBody>
          <a:bodyPr/>
          <a:lstStyle>
            <a:lvl1pPr>
              <a:lnSpc>
                <a:spcPts val="1900"/>
              </a:lnSpc>
              <a:defRPr sz="1600"/>
            </a:lvl1pPr>
            <a:lvl2pPr>
              <a:lnSpc>
                <a:spcPts val="1900"/>
              </a:lnSpc>
              <a:defRPr sz="1600"/>
            </a:lvl2pPr>
            <a:lvl3pPr>
              <a:lnSpc>
                <a:spcPts val="1900"/>
              </a:lnSpc>
              <a:defRPr sz="1600"/>
            </a:lvl3pPr>
            <a:lvl4pPr>
              <a:lnSpc>
                <a:spcPts val="1900"/>
              </a:lnSpc>
              <a:defRPr sz="1600"/>
            </a:lvl4pPr>
            <a:lvl5pPr>
              <a:lnSpc>
                <a:spcPts val="1900"/>
              </a:lnSpc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 bwMode="gray">
          <a:xfrm>
            <a:off x="342839" y="837980"/>
            <a:ext cx="2343341" cy="1523959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32"/>
            <a:ext cx="2343500" cy="3124116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2025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2"/>
                </a:solidFill>
              </a:rPr>
              <a:t>Alzheimer’s Society</a:t>
            </a:r>
            <a:endParaRPr lang="en-GB" sz="1100" dirty="0">
              <a:solidFill>
                <a:schemeClr val="bg2"/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5"/>
          </p:nvPr>
        </p:nvSpPr>
        <p:spPr>
          <a:xfrm>
            <a:off x="3142685" y="4572097"/>
            <a:ext cx="2742705" cy="1524127"/>
          </a:xfrm>
        </p:spPr>
        <p:txBody>
          <a:bodyPr/>
          <a:lstStyle>
            <a:lvl1pPr>
              <a:spcAft>
                <a:spcPts val="0"/>
              </a:spcAft>
              <a:defRPr>
                <a:solidFill>
                  <a:schemeClr val="bg2"/>
                </a:solidFill>
              </a:defRPr>
            </a:lvl1pPr>
            <a:lvl2pPr>
              <a:spcAft>
                <a:spcPts val="0"/>
              </a:spcAft>
              <a:defRPr>
                <a:solidFill>
                  <a:schemeClr val="bg2"/>
                </a:solidFill>
              </a:defRPr>
            </a:lvl2pPr>
            <a:lvl3pPr>
              <a:spcAft>
                <a:spcPts val="0"/>
              </a:spcAft>
              <a:defRPr>
                <a:solidFill>
                  <a:schemeClr val="bg2"/>
                </a:solidFill>
              </a:defRPr>
            </a:lvl3pPr>
            <a:lvl4pPr>
              <a:spcAft>
                <a:spcPts val="0"/>
              </a:spcAft>
              <a:defRPr>
                <a:solidFill>
                  <a:schemeClr val="bg2"/>
                </a:solidFill>
              </a:defRPr>
            </a:lvl4pPr>
            <a:lvl5pPr>
              <a:spcAft>
                <a:spcPts val="0"/>
              </a:spcAft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3142685" y="837982"/>
            <a:ext cx="2742705" cy="685858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6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6228229" y="838177"/>
            <a:ext cx="2742705" cy="697893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hart Placeholder 17"/>
          <p:cNvSpPr>
            <a:spLocks noGrp="1"/>
          </p:cNvSpPr>
          <p:nvPr>
            <p:ph type="chart" sz="quarter" idx="19"/>
          </p:nvPr>
        </p:nvSpPr>
        <p:spPr>
          <a:xfrm>
            <a:off x="3142684" y="1559897"/>
            <a:ext cx="2743581" cy="2628716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dirty="0" smtClean="0"/>
              <a:t>Click icon to add chart</a:t>
            </a:r>
            <a:endParaRPr lang="en-GB" dirty="0"/>
          </a:p>
        </p:txBody>
      </p:sp>
      <p:sp>
        <p:nvSpPr>
          <p:cNvPr id="19" name="Chart Placeholder 17"/>
          <p:cNvSpPr>
            <a:spLocks noGrp="1"/>
          </p:cNvSpPr>
          <p:nvPr>
            <p:ph type="chart" sz="quarter" idx="20"/>
          </p:nvPr>
        </p:nvSpPr>
        <p:spPr>
          <a:xfrm>
            <a:off x="6228228" y="1558247"/>
            <a:ext cx="2753528" cy="4763084"/>
          </a:xfrm>
        </p:spPr>
        <p:txBody>
          <a:bodyPr anchor="t"/>
          <a:lstStyle>
            <a:lvl1pPr algn="l">
              <a:defRPr/>
            </a:lvl1pPr>
          </a:lstStyle>
          <a:p>
            <a:r>
              <a:rPr lang="en-GB" dirty="0" smtClean="0"/>
              <a:t>Click icon to add chart</a:t>
            </a:r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 bwMode="gray">
          <a:xfrm>
            <a:off x="342839" y="837980"/>
            <a:ext cx="2343341" cy="1523959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32"/>
            <a:ext cx="2343500" cy="3124116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36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por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57752" y="-1"/>
            <a:ext cx="6386399" cy="687208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-2098" y="-1"/>
            <a:ext cx="27598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42839" y="837983"/>
            <a:ext cx="2343341" cy="1524128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23"/>
            <a:ext cx="2343500" cy="1219303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1"/>
                </a:solidFill>
              </a:rPr>
              <a:t>Alzheimer’s Society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42840" y="3885976"/>
            <a:ext cx="2343500" cy="2134041"/>
          </a:xfrm>
        </p:spPr>
        <p:txBody>
          <a:bodyPr/>
          <a:lstStyle>
            <a:lvl1pPr>
              <a:lnSpc>
                <a:spcPts val="1800"/>
              </a:lnSpc>
              <a:spcAft>
                <a:spcPts val="0"/>
              </a:spcAft>
              <a:defRPr sz="16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922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por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58067" y="-1"/>
            <a:ext cx="6386399" cy="687208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 bwMode="gray">
          <a:xfrm>
            <a:off x="0" y="2"/>
            <a:ext cx="275984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42839" y="837980"/>
            <a:ext cx="2343341" cy="1523959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 bwMode="gray">
          <a:xfrm>
            <a:off x="342681" y="2514533"/>
            <a:ext cx="2343500" cy="1219293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8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1"/>
                </a:solidFill>
              </a:rPr>
              <a:t>Alzheimer’s Society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4"/>
          </p:nvPr>
        </p:nvSpPr>
        <p:spPr bwMode="gray">
          <a:xfrm>
            <a:off x="342840" y="3885976"/>
            <a:ext cx="2343500" cy="2134041"/>
          </a:xfrm>
        </p:spPr>
        <p:txBody>
          <a:bodyPr/>
          <a:lstStyle>
            <a:lvl1pPr>
              <a:lnSpc>
                <a:spcPts val="2000"/>
              </a:lnSpc>
              <a:spcAft>
                <a:spcPts val="0"/>
              </a:spcAft>
              <a:defRPr sz="1600" spc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53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1" y="2"/>
            <a:ext cx="373122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25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702"/>
          <a:stretch/>
        </p:blipFill>
        <p:spPr>
          <a:xfrm>
            <a:off x="3731224" y="0"/>
            <a:ext cx="5414400" cy="493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342839" y="392420"/>
            <a:ext cx="3086240" cy="5776756"/>
          </a:xfrm>
        </p:spPr>
        <p:txBody>
          <a:bodyPr>
            <a:normAutofit/>
          </a:bodyPr>
          <a:lstStyle>
            <a:lvl1pPr>
              <a:lnSpc>
                <a:spcPts val="4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1222" y="3962478"/>
            <a:ext cx="2171310" cy="2896708"/>
          </a:xfrm>
          <a:solidFill>
            <a:schemeClr val="accent4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89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907600" cy="68591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94226" y="2467672"/>
            <a:ext cx="3885500" cy="2790283"/>
          </a:xfrm>
        </p:spPr>
        <p:txBody>
          <a:bodyPr>
            <a:normAutofit/>
          </a:bodyPr>
          <a:lstStyle>
            <a:lvl1pPr algn="ctr">
              <a:lnSpc>
                <a:spcPts val="4000"/>
              </a:lnSpc>
              <a:defRPr sz="3800" cap="none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902532" y="3962478"/>
            <a:ext cx="2171310" cy="2896708"/>
          </a:xfrm>
          <a:solidFill>
            <a:schemeClr val="tx2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78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903999" cy="685800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94226" y="2467672"/>
            <a:ext cx="3885500" cy="2790283"/>
          </a:xfrm>
        </p:spPr>
        <p:txBody>
          <a:bodyPr>
            <a:normAutofit/>
          </a:bodyPr>
          <a:lstStyle>
            <a:lvl1pPr algn="ctr">
              <a:lnSpc>
                <a:spcPts val="4000"/>
              </a:lnSpc>
              <a:defRPr sz="3800" cap="none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5902532" y="3962478"/>
            <a:ext cx="2171310" cy="2896708"/>
          </a:xfrm>
          <a:solidFill>
            <a:schemeClr val="tx2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24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902532" cy="685800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94226" y="2467672"/>
            <a:ext cx="3885500" cy="2790283"/>
          </a:xfrm>
        </p:spPr>
        <p:txBody>
          <a:bodyPr>
            <a:normAutofit/>
          </a:bodyPr>
          <a:lstStyle>
            <a:lvl1pPr algn="ctr">
              <a:lnSpc>
                <a:spcPts val="4000"/>
              </a:lnSpc>
              <a:defRPr sz="3800" cap="none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902532" y="3962478"/>
            <a:ext cx="2171310" cy="2896708"/>
          </a:xfrm>
          <a:solidFill>
            <a:schemeClr val="tx2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68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5907600" cy="6859187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902532" y="0"/>
            <a:ext cx="3236964" cy="3962477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smtClean="0"/>
              <a:t>Drag picture to placeholder or click icon to add</a:t>
            </a:r>
            <a:endParaRPr lang="en-GB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902533" y="3962478"/>
            <a:ext cx="3257641" cy="2896708"/>
          </a:xfrm>
          <a:solidFill>
            <a:schemeClr val="accent4"/>
          </a:solidFill>
        </p:spPr>
        <p:txBody>
          <a:bodyPr lIns="144000" rIns="144000" bIns="0" anchor="ctr"/>
          <a:lstStyle>
            <a:lvl1pPr marL="0" indent="0" algn="ctr">
              <a:lnSpc>
                <a:spcPts val="2223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94226" y="2467672"/>
            <a:ext cx="3885500" cy="2790283"/>
          </a:xfrm>
        </p:spPr>
        <p:txBody>
          <a:bodyPr>
            <a:normAutofit/>
          </a:bodyPr>
          <a:lstStyle>
            <a:lvl1pPr algn="ctr">
              <a:lnSpc>
                <a:spcPts val="4000"/>
              </a:lnSpc>
              <a:defRPr sz="3800" cap="none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64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5907600" cy="685800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902532" y="0"/>
            <a:ext cx="3236964" cy="3962477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GB" dirty="0" smtClean="0"/>
              <a:t>Drag picture to placeholder or click icon to add</a:t>
            </a:r>
            <a:endParaRPr lang="en-GB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902533" y="3962478"/>
            <a:ext cx="3257641" cy="2896708"/>
          </a:xfrm>
          <a:solidFill>
            <a:schemeClr val="accent6"/>
          </a:solidFill>
        </p:spPr>
        <p:txBody>
          <a:bodyPr lIns="144000" rIns="144000" bIns="0" anchor="ctr"/>
          <a:lstStyle>
            <a:lvl1pPr marL="0" indent="0" algn="ctr">
              <a:lnSpc>
                <a:spcPts val="2300"/>
              </a:lnSpc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457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1094226" y="2467672"/>
            <a:ext cx="3885500" cy="2790283"/>
          </a:xfrm>
        </p:spPr>
        <p:txBody>
          <a:bodyPr>
            <a:normAutofit/>
          </a:bodyPr>
          <a:lstStyle>
            <a:lvl1pPr algn="ctr">
              <a:lnSpc>
                <a:spcPts val="4000"/>
              </a:lnSpc>
              <a:defRPr sz="3800" cap="none" baseline="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 bwMode="gray">
          <a:xfrm>
            <a:off x="342839" y="244236"/>
            <a:ext cx="2343341" cy="365126"/>
          </a:xfrm>
        </p:spPr>
        <p:txBody>
          <a:bodyPr/>
          <a:lstStyle>
            <a:lvl1pPr>
              <a:lnSpc>
                <a:spcPts val="1300"/>
              </a:lnSpc>
              <a:defRPr sz="1100"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Presentation title 11/13pt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 bwMode="gray">
          <a:xfrm>
            <a:off x="342839" y="6198703"/>
            <a:ext cx="1115144" cy="50717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38" y="837982"/>
            <a:ext cx="8229600" cy="990682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2000"/>
              </a:lnSpc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Presentation title 11/13pt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839" y="6172432"/>
            <a:ext cx="1115144" cy="507172"/>
          </a:xfrm>
        </p:spPr>
        <p:txBody>
          <a:bodyPr/>
          <a:lstStyle>
            <a:lvl1pPr>
              <a:defRPr sz="2800"/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2680" y="1944557"/>
            <a:ext cx="8229348" cy="72138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9" name="Title Placeholder 1"/>
          <p:cNvSpPr txBox="1">
            <a:spLocks/>
          </p:cNvSpPr>
          <p:nvPr userDrawn="1"/>
        </p:nvSpPr>
        <p:spPr>
          <a:xfrm>
            <a:off x="7456732" y="6321331"/>
            <a:ext cx="1399923" cy="23213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1152144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3200" b="1" kern="1200">
                <a:solidFill>
                  <a:schemeClr val="tx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ts val="1269"/>
              </a:lnSpc>
            </a:pPr>
            <a:r>
              <a:rPr lang="en-US" sz="1100" dirty="0" smtClean="0">
                <a:solidFill>
                  <a:schemeClr val="bg2"/>
                </a:solidFill>
              </a:rPr>
              <a:t>Alzheimer’s Society</a:t>
            </a:r>
            <a:endParaRPr lang="en-GB" sz="11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70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Z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2838" y="837982"/>
            <a:ext cx="8229600" cy="990682"/>
          </a:xfrm>
        </p:spPr>
        <p:txBody>
          <a:bodyPr>
            <a:normAutofit/>
          </a:bodyPr>
          <a:lstStyle>
            <a:lvl1pPr>
              <a:lnSpc>
                <a:spcPts val="2900"/>
              </a:lnSpc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42838" y="2857423"/>
            <a:ext cx="8229600" cy="2325278"/>
          </a:xfrm>
        </p:spPr>
        <p:txBody>
          <a:bodyPr/>
          <a:lstStyle>
            <a:lvl1pPr>
              <a:lnSpc>
                <a:spcPts val="2000"/>
              </a:lnSpc>
              <a:defRPr sz="1800"/>
            </a:lvl1pPr>
            <a:lvl2pPr>
              <a:lnSpc>
                <a:spcPts val="2000"/>
              </a:lnSpc>
              <a:defRPr sz="1800"/>
            </a:lvl2pPr>
            <a:lvl3pPr>
              <a:lnSpc>
                <a:spcPts val="2000"/>
              </a:lnSpc>
              <a:defRPr sz="1800"/>
            </a:lvl3pPr>
            <a:lvl4pPr>
              <a:lnSpc>
                <a:spcPts val="2000"/>
              </a:lnSpc>
              <a:defRPr sz="1800"/>
            </a:lvl4pPr>
            <a:lvl5pPr>
              <a:lnSpc>
                <a:spcPts val="2000"/>
              </a:lnSpc>
              <a:defRPr sz="18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839" y="244236"/>
            <a:ext cx="2343341" cy="365126"/>
          </a:xfrm>
        </p:spPr>
        <p:txBody>
          <a:bodyPr/>
          <a:lstStyle/>
          <a:p>
            <a:r>
              <a:rPr lang="en-GB" dirty="0" smtClean="0"/>
              <a:t>Presentation title 11/13pt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839" y="6172432"/>
            <a:ext cx="1115144" cy="507172"/>
          </a:xfrm>
        </p:spPr>
        <p:txBody>
          <a:bodyPr/>
          <a:lstStyle>
            <a:lvl1pPr>
              <a:defRPr sz="2800"/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42680" y="1944557"/>
            <a:ext cx="8229348" cy="721382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673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838" y="837983"/>
            <a:ext cx="8229600" cy="60965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838" y="2857423"/>
            <a:ext cx="8229600" cy="23252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839" y="244236"/>
            <a:ext cx="2343341" cy="36512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 11/13pt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839" y="6198703"/>
            <a:ext cx="1115144" cy="50717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2857"/>
              </a:lnSpc>
              <a:defRPr sz="2800" b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DA4A6D-DED9-42C5-A648-700287CA7BA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495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8" r:id="rId4"/>
    <p:sldLayoutId id="2147483659" r:id="rId5"/>
    <p:sldLayoutId id="2147483660" r:id="rId6"/>
    <p:sldLayoutId id="2147483661" r:id="rId7"/>
    <p:sldLayoutId id="2147483650" r:id="rId8"/>
    <p:sldLayoutId id="2147483669" r:id="rId9"/>
    <p:sldLayoutId id="2147483662" r:id="rId10"/>
    <p:sldLayoutId id="2147483668" r:id="rId11"/>
    <p:sldLayoutId id="2147483666" r:id="rId12"/>
    <p:sldLayoutId id="2147483667" r:id="rId13"/>
    <p:sldLayoutId id="2147483670" r:id="rId14"/>
    <p:sldLayoutId id="2147483663" r:id="rId15"/>
    <p:sldLayoutId id="2147483664" r:id="rId16"/>
    <p:sldLayoutId id="2147483665" r:id="rId17"/>
  </p:sldLayoutIdLst>
  <p:hf hdr="0" dt="0"/>
  <p:txStyles>
    <p:titleStyle>
      <a:lvl1pPr algn="l" defTabSz="914338" rtl="0" eaLnBrk="1" latinLnBrk="0" hangingPunct="1">
        <a:lnSpc>
          <a:spcPts val="2900"/>
        </a:lnSpc>
        <a:spcBef>
          <a:spcPct val="0"/>
        </a:spcBef>
        <a:buNone/>
        <a:defRPr sz="2500" b="1" kern="1200">
          <a:solidFill>
            <a:schemeClr val="bg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38" rtl="0" eaLnBrk="1" latinLnBrk="0" hangingPunct="1">
        <a:lnSpc>
          <a:spcPts val="2000"/>
        </a:lnSpc>
        <a:spcBef>
          <a:spcPts val="0"/>
        </a:spcBef>
        <a:spcAft>
          <a:spcPts val="952"/>
        </a:spcAft>
        <a:buFont typeface="Arial" panose="020B0604020202020204" pitchFamily="34" charset="0"/>
        <a:buNone/>
        <a:defRPr sz="1800" kern="1200" spc="-24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7164" indent="-277164" algn="l" defTabSz="914338" rtl="0" eaLnBrk="1" latinLnBrk="0" hangingPunct="1">
        <a:lnSpc>
          <a:spcPts val="2000"/>
        </a:lnSpc>
        <a:spcBef>
          <a:spcPts val="0"/>
        </a:spcBef>
        <a:spcAft>
          <a:spcPts val="952"/>
        </a:spcAft>
        <a:buClr>
          <a:schemeClr val="accent1"/>
        </a:buClr>
        <a:buSzPct val="90000"/>
        <a:buFont typeface="Wingdings" panose="05000000000000000000" pitchFamily="2" charset="2"/>
        <a:buChar char=""/>
        <a:defRPr sz="1800" kern="1200" spc="-24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5111" indent="-276207" algn="l" defTabSz="914338" rtl="0" eaLnBrk="1" latinLnBrk="0" hangingPunct="1">
        <a:lnSpc>
          <a:spcPts val="2000"/>
        </a:lnSpc>
        <a:spcBef>
          <a:spcPts val="0"/>
        </a:spcBef>
        <a:spcAft>
          <a:spcPts val="952"/>
        </a:spcAft>
        <a:buClr>
          <a:schemeClr val="accent1"/>
        </a:buClr>
        <a:buSzPct val="110000"/>
        <a:buFont typeface="Arial" panose="020B0604020202020204" pitchFamily="34" charset="0"/>
        <a:buChar char="•"/>
        <a:defRPr sz="1800" kern="1200" spc="-24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3942" indent="-277181" algn="l" defTabSz="914338" rtl="0" eaLnBrk="1" latinLnBrk="0" hangingPunct="1">
        <a:lnSpc>
          <a:spcPts val="2000"/>
        </a:lnSpc>
        <a:spcBef>
          <a:spcPts val="0"/>
        </a:spcBef>
        <a:spcAft>
          <a:spcPts val="952"/>
        </a:spcAft>
        <a:buClr>
          <a:schemeClr val="accent1"/>
        </a:buClr>
        <a:buFont typeface="Arial" panose="020B0604020202020204" pitchFamily="34" charset="0"/>
        <a:buChar char="–"/>
        <a:defRPr sz="1800" kern="1200" spc="-24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50859" indent="-276207" algn="l" defTabSz="914338" rtl="0" eaLnBrk="1" latinLnBrk="0" hangingPunct="1">
        <a:lnSpc>
          <a:spcPts val="2000"/>
        </a:lnSpc>
        <a:spcBef>
          <a:spcPts val="0"/>
        </a:spcBef>
        <a:spcAft>
          <a:spcPts val="952"/>
        </a:spcAft>
        <a:buClr>
          <a:schemeClr val="accent1"/>
        </a:buClr>
        <a:buFont typeface="Arial" panose="020B0604020202020204" pitchFamily="34" charset="0"/>
        <a:buChar char="»"/>
        <a:defRPr sz="1800" kern="1200" spc="-24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27" indent="-228585" algn="l" defTabSz="9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6" indent="-228585" algn="l" defTabSz="9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428765" indent="-228585" algn="l" defTabSz="9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3885933" indent="-228585" algn="l" defTabSz="914338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2pPr>
      <a:lvl3pPr marL="914338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6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4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3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6pPr>
      <a:lvl7pPr marL="2743012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7pPr>
      <a:lvl8pPr marL="3200180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9" algn="l" defTabSz="914338" rtl="0" eaLnBrk="1" latinLnBrk="0" hangingPunct="1">
        <a:defRPr sz="18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uthtyneside@alzheimers.org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richard.white@alzheimer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Alzheimer’s Society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1222" y="3962478"/>
            <a:ext cx="1992906" cy="2896708"/>
          </a:xfrm>
        </p:spPr>
        <p:txBody>
          <a:bodyPr/>
          <a:lstStyle/>
          <a:p>
            <a:r>
              <a:rPr lang="en-GB" dirty="0" smtClean="0"/>
              <a:t>South Tyneside Services and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43316" y="5157192"/>
            <a:ext cx="1349164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57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38" y="837982"/>
            <a:ext cx="8229600" cy="64680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Alzheimer’s Society South Tyneside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38" y="1628800"/>
            <a:ext cx="8229600" cy="5050804"/>
          </a:xfrm>
        </p:spPr>
        <p:txBody>
          <a:bodyPr/>
          <a:lstStyle/>
          <a:p>
            <a:pPr lvl="1"/>
            <a:r>
              <a:rPr lang="en-GB" dirty="0" smtClean="0"/>
              <a:t>Dementia support, advice and signposting for people living with dementia, carers, family, friends. Currently delivered remotely due to CV-19. Richard White is our Dementia Support Worker: </a:t>
            </a:r>
            <a:r>
              <a:rPr lang="en-GB" dirty="0" smtClean="0">
                <a:hlinkClick r:id="rId3"/>
              </a:rPr>
              <a:t>southtyneside@alzheimers.org.uk</a:t>
            </a:r>
            <a:r>
              <a:rPr lang="en-GB" dirty="0" smtClean="0"/>
              <a:t> </a:t>
            </a:r>
            <a:r>
              <a:rPr lang="en-GB" b="1" u="sng" dirty="0" smtClean="0">
                <a:hlinkClick r:id="rId4"/>
              </a:rPr>
              <a:t>richard.white@alzheimers.org.uk</a:t>
            </a:r>
            <a:r>
              <a:rPr lang="en-GB" b="1" dirty="0" smtClean="0"/>
              <a:t>  Tel. 07922380438</a:t>
            </a:r>
          </a:p>
          <a:p>
            <a:pPr lvl="1"/>
            <a:r>
              <a:rPr lang="en-GB" dirty="0" smtClean="0"/>
              <a:t>This </a:t>
            </a:r>
            <a:r>
              <a:rPr lang="en-GB" dirty="0"/>
              <a:t>service </a:t>
            </a:r>
            <a:r>
              <a:rPr lang="en-GB" dirty="0" smtClean="0"/>
              <a:t>consists </a:t>
            </a:r>
            <a:r>
              <a:rPr lang="en-GB" dirty="0"/>
              <a:t>of our normal Dementia support, advice &amp; signposting as well as checking in on </a:t>
            </a:r>
            <a:r>
              <a:rPr lang="en-GB" dirty="0" smtClean="0"/>
              <a:t>welfare </a:t>
            </a:r>
            <a:r>
              <a:rPr lang="en-GB" dirty="0"/>
              <a:t>health &amp; wellbeing during Covid19 lockdown/pandemic.</a:t>
            </a:r>
            <a:endParaRPr lang="en-GB" dirty="0" smtClean="0"/>
          </a:p>
          <a:p>
            <a:pPr lvl="1"/>
            <a:r>
              <a:rPr lang="en-GB" dirty="0" smtClean="0"/>
              <a:t>Virtual Groups including </a:t>
            </a:r>
            <a:r>
              <a:rPr lang="en-GB" dirty="0"/>
              <a:t>Dementia Café </a:t>
            </a:r>
            <a:r>
              <a:rPr lang="en-GB" dirty="0" smtClean="0"/>
              <a:t> and Singing </a:t>
            </a:r>
            <a:r>
              <a:rPr lang="en-GB" dirty="0"/>
              <a:t>for the Brain </a:t>
            </a:r>
          </a:p>
          <a:p>
            <a:pPr lvl="1"/>
            <a:r>
              <a:rPr lang="en-US" dirty="0" smtClean="0"/>
              <a:t>Companion Calls</a:t>
            </a:r>
            <a:endParaRPr lang="en-GB" dirty="0"/>
          </a:p>
          <a:p>
            <a:pPr lvl="1"/>
            <a:r>
              <a:rPr lang="en-GB" dirty="0" smtClean="0"/>
              <a:t>Online access </a:t>
            </a:r>
            <a:r>
              <a:rPr lang="en-GB" dirty="0"/>
              <a:t>to </a:t>
            </a:r>
            <a:r>
              <a:rPr lang="en-GB" dirty="0" smtClean="0"/>
              <a:t>information on </a:t>
            </a:r>
            <a:r>
              <a:rPr lang="en-GB" dirty="0"/>
              <a:t>all types of Dementia related </a:t>
            </a:r>
            <a:r>
              <a:rPr lang="en-GB" dirty="0" smtClean="0"/>
              <a:t>topics </a:t>
            </a:r>
            <a:r>
              <a:rPr lang="en-GB" dirty="0"/>
              <a:t>www.alzheimers.org.uk </a:t>
            </a:r>
            <a:endParaRPr lang="en-GB" dirty="0" smtClean="0"/>
          </a:p>
          <a:p>
            <a:pPr lvl="1"/>
            <a:r>
              <a:rPr lang="en-GB" dirty="0" smtClean="0"/>
              <a:t>Dementia Connect Online Directory: find advice and support services: enter your postcode or location</a:t>
            </a:r>
          </a:p>
          <a:p>
            <a:pPr lvl="1"/>
            <a:r>
              <a:rPr lang="en-GB" dirty="0" smtClean="0"/>
              <a:t>Talking Point- online community</a:t>
            </a:r>
          </a:p>
          <a:p>
            <a:pPr lvl="1"/>
            <a:r>
              <a:rPr lang="en-US" dirty="0" smtClean="0"/>
              <a:t>How can we work together to improve referral pathways/support people affected by dementia in their communities and reduce impact </a:t>
            </a:r>
            <a:r>
              <a:rPr lang="en-US" smtClean="0"/>
              <a:t>of frailty? 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Alzheimer’s Society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2680" y="1268760"/>
            <a:ext cx="8229348" cy="360040"/>
          </a:xfrm>
        </p:spPr>
        <p:txBody>
          <a:bodyPr/>
          <a:lstStyle/>
          <a:p>
            <a:pPr>
              <a:tabLst>
                <a:tab pos="6489700" algn="l"/>
              </a:tabLst>
            </a:pPr>
            <a:r>
              <a:rPr lang="en-GB" dirty="0"/>
              <a:t>Services and Support</a:t>
            </a:r>
          </a:p>
        </p:txBody>
      </p:sp>
    </p:spTree>
    <p:extLst>
      <p:ext uri="{BB962C8B-B14F-4D97-AF65-F5344CB8AC3E}">
        <p14:creationId xmlns:p14="http://schemas.microsoft.com/office/powerpoint/2010/main" val="383670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 Theme Colours">
      <a:dk1>
        <a:srgbClr val="000000"/>
      </a:dk1>
      <a:lt1>
        <a:srgbClr val="FFFFFF"/>
      </a:lt1>
      <a:dk2>
        <a:srgbClr val="1B1464"/>
      </a:dk2>
      <a:lt2>
        <a:srgbClr val="262626"/>
      </a:lt2>
      <a:accent1>
        <a:srgbClr val="0199FF"/>
      </a:accent1>
      <a:accent2>
        <a:srgbClr val="FF1C26"/>
      </a:accent2>
      <a:accent3>
        <a:srgbClr val="6BCFE5"/>
      </a:accent3>
      <a:accent4>
        <a:srgbClr val="FF7A85"/>
      </a:accent4>
      <a:accent5>
        <a:srgbClr val="1B1464"/>
      </a:accent5>
      <a:accent6>
        <a:srgbClr val="FF00FF"/>
      </a:accent6>
      <a:hlink>
        <a:srgbClr val="595959"/>
      </a:hlink>
      <a:folHlink>
        <a:srgbClr val="7F7F7F"/>
      </a:folHlink>
    </a:clrScheme>
    <a:fontScheme name="AS Them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F79BC51E8686428F00C4345A0950A0" ma:contentTypeVersion="2" ma:contentTypeDescription="Create a new document." ma:contentTypeScope="" ma:versionID="c51d384f7ca25a2320a5c0d2d365826a">
  <xsd:schema xmlns:xsd="http://www.w3.org/2001/XMLSchema" xmlns:xs="http://www.w3.org/2001/XMLSchema" xmlns:p="http://schemas.microsoft.com/office/2006/metadata/properties" xmlns:ns2="df1bc4a4-166f-4967-83c9-a74e50ce6a2e" xmlns:ns3="52e4972f-781f-4f3d-8c60-720caf734c08" targetNamespace="http://schemas.microsoft.com/office/2006/metadata/properties" ma:root="true" ma:fieldsID="969a85d12d418a080df5250e762bc8cc" ns2:_="" ns3:_="">
    <xsd:import namespace="df1bc4a4-166f-4967-83c9-a74e50ce6a2e"/>
    <xsd:import namespace="52e4972f-781f-4f3d-8c60-720caf734c08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mb551c9132a74760a4cb9c95894f05b5" minOccurs="0"/>
                <xsd:element ref="ns2:g37c2579dc9c4d5b904a6cc6463129a2" minOccurs="0"/>
                <xsd:element ref="ns2:c9b7544c86fb4f218ec7fce492105b6a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1bc4a4-166f-4967-83c9-a74e50ce6a2e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description="" ma:hidden="true" ma:list="{e5cf7cc2-6032-46f9-aa6e-8cafd6d62c0a}" ma:internalName="TaxCatchAll" ma:showField="CatchAllData" ma:web="df1bc4a4-166f-4967-83c9-a74e50ce6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description="" ma:hidden="true" ma:list="{e5cf7cc2-6032-46f9-aa6e-8cafd6d62c0a}" ma:internalName="TaxCatchAllLabel" ma:readOnly="true" ma:showField="CatchAllDataLabel" ma:web="df1bc4a4-166f-4967-83c9-a74e50ce6a2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b551c9132a74760a4cb9c95894f05b5" ma:index="10" nillable="true" ma:taxonomy="true" ma:internalName="mb551c9132a74760a4cb9c95894f05b5" ma:taxonomyFieldName="LocationAlz" ma:displayName="Location" ma:default="" ma:fieldId="{6b551c91-32a7-4760-a4cb-9c95894f05b5}" ma:sspId="234cc4f6-1ea8-4064-b7f5-3804b9560f78" ma:termSetId="06cd20e9-9147-4d76-9b05-2d84a022ae9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7c2579dc9c4d5b904a6cc6463129a2" ma:index="12" nillable="true" ma:taxonomy="true" ma:internalName="g37c2579dc9c4d5b904a6cc6463129a2" ma:taxonomyFieldName="DepartmentAlz" ma:displayName="Department" ma:fieldId="{037c2579-dc9c-4d5b-904a-6cc6463129a2}" ma:sspId="234cc4f6-1ea8-4064-b7f5-3804b9560f78" ma:termSetId="5158a808-cd8e-412d-a383-9414942a404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9b7544c86fb4f218ec7fce492105b6a" ma:index="14" nillable="true" ma:taxonomy="true" ma:internalName="c9b7544c86fb4f218ec7fce492105b6a" ma:taxonomyFieldName="TagAlz" ma:displayName="Alz Tag" ma:fieldId="{c9b7544c-86fb-4f21-8ec7-fce492105b6a}" ma:sspId="234cc4f6-1ea8-4064-b7f5-3804b9560f78" ma:termSetId="3909f584-adf6-4c0f-a1d8-a5f50c47bb9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e4972f-781f-4f3d-8c60-720caf734c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1bc4a4-166f-4967-83c9-a74e50ce6a2e"/>
    <c9b7544c86fb4f218ec7fce492105b6a xmlns="df1bc4a4-166f-4967-83c9-a74e50ce6a2e">
      <Terms xmlns="http://schemas.microsoft.com/office/infopath/2007/PartnerControls"/>
    </c9b7544c86fb4f218ec7fce492105b6a>
    <mb551c9132a74760a4cb9c95894f05b5 xmlns="df1bc4a4-166f-4967-83c9-a74e50ce6a2e">
      <Terms xmlns="http://schemas.microsoft.com/office/infopath/2007/PartnerControls"/>
    </mb551c9132a74760a4cb9c95894f05b5>
    <g37c2579dc9c4d5b904a6cc6463129a2 xmlns="df1bc4a4-166f-4967-83c9-a74e50ce6a2e">
      <Terms xmlns="http://schemas.microsoft.com/office/infopath/2007/PartnerControls"/>
    </g37c2579dc9c4d5b904a6cc6463129a2>
  </documentManagement>
</p:properties>
</file>

<file path=customXml/itemProps1.xml><?xml version="1.0" encoding="utf-8"?>
<ds:datastoreItem xmlns:ds="http://schemas.openxmlformats.org/officeDocument/2006/customXml" ds:itemID="{A3BE45A8-2B0B-4F21-B8D7-B55A3ED827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C14EEF7-2B1B-4E9C-A9F0-893C874FC9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1bc4a4-166f-4967-83c9-a74e50ce6a2e"/>
    <ds:schemaRef ds:uri="52e4972f-781f-4f3d-8c60-720caf734c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399A857-BB44-4123-B148-6EEEDCF1E2F0}">
  <ds:schemaRefs>
    <ds:schemaRef ds:uri="52e4972f-781f-4f3d-8c60-720caf734c0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f1bc4a4-166f-4967-83c9-a74e50ce6a2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AS_PowerPoint template_2.0 (1)</Template>
  <TotalTime>341</TotalTime>
  <Words>147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Alzheimer’s Society</vt:lpstr>
      <vt:lpstr>Alzheimer’s Society South Tyneside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48/50pt</dc:title>
  <dc:creator>Carreira, Maria</dc:creator>
  <cp:lastModifiedBy>Jubb Courtney</cp:lastModifiedBy>
  <cp:revision>67</cp:revision>
  <dcterms:created xsi:type="dcterms:W3CDTF">2017-03-24T08:56:19Z</dcterms:created>
  <dcterms:modified xsi:type="dcterms:W3CDTF">2021-03-01T11:18:31Z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0x010100DCF79BC51E8686428F00C4345A0950A0</vt:lpwstr>
  </property>
  <property fmtid="{D5CDD505-2E9C-101B-9397-08002B2CF9AE}" pid="3" name="LocationAlz">
    <vt:lpwstr/>
  </property>
  <property fmtid="{D5CDD505-2E9C-101B-9397-08002B2CF9AE}" pid="4" name="TagAlz">
    <vt:lpwstr/>
  </property>
  <property fmtid="{D5CDD505-2E9C-101B-9397-08002B2CF9AE}" pid="5" name="DepartmentAlz">
    <vt:lpwstr/>
  </property>
</Properties>
</file>